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660"/>
  </p:normalViewPr>
  <p:slideViewPr>
    <p:cSldViewPr>
      <p:cViewPr varScale="1">
        <p:scale>
          <a:sx n="61" d="100"/>
          <a:sy n="61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КГУ «Приишимская средняя </a:t>
            </a:r>
            <a:r>
              <a:rPr lang="kk-KZ" sz="2000" b="1" dirty="0" smtClean="0"/>
              <a:t>школа» КГУ </a:t>
            </a:r>
            <a:r>
              <a:rPr lang="kk-KZ" sz="2000" b="1" dirty="0" smtClean="0"/>
              <a:t>«Отдел образования района Шал акына</a:t>
            </a:r>
            <a:r>
              <a:rPr lang="kk-KZ" sz="2000" b="1" dirty="0" smtClean="0"/>
              <a:t>» КГУ </a:t>
            </a:r>
            <a:r>
              <a:rPr lang="kk-KZ" sz="2000" b="1" dirty="0" smtClean="0"/>
              <a:t>«Управления образования акимата СКО»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988840"/>
            <a:ext cx="6048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Летний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отдых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«Лето без границ»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pic>
        <p:nvPicPr>
          <p:cNvPr id="21505" name="Picture 1" descr="C:\Users\User\Downloads\WhatsApp Image 2025-08-05 at 12.34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18" y="260648"/>
            <a:ext cx="2250250" cy="3000333"/>
          </a:xfrm>
          <a:prstGeom prst="rect">
            <a:avLst/>
          </a:prstGeom>
          <a:noFill/>
        </p:spPr>
      </p:pic>
      <p:pic>
        <p:nvPicPr>
          <p:cNvPr id="21506" name="Picture 2" descr="C:\Users\User\Downloads\WhatsApp Image 2025-08-05 at 12.37.3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0648"/>
            <a:ext cx="1328547" cy="2952328"/>
          </a:xfrm>
          <a:prstGeom prst="rect">
            <a:avLst/>
          </a:prstGeom>
          <a:noFill/>
        </p:spPr>
      </p:pic>
      <p:pic>
        <p:nvPicPr>
          <p:cNvPr id="21507" name="Picture 3" descr="C:\Users\User\Downloads\WhatsApp Image 2025-08-05 at 12.51.1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0648"/>
            <a:ext cx="2365958" cy="2918684"/>
          </a:xfrm>
          <a:prstGeom prst="rect">
            <a:avLst/>
          </a:prstGeom>
          <a:noFill/>
        </p:spPr>
      </p:pic>
      <p:pic>
        <p:nvPicPr>
          <p:cNvPr id="21508" name="Picture 4" descr="C:\Users\User\Downloads\WhatsApp Image 2025-08-05 at 09.49.31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60648"/>
            <a:ext cx="2160240" cy="2880320"/>
          </a:xfrm>
          <a:prstGeom prst="rect">
            <a:avLst/>
          </a:prstGeom>
          <a:noFill/>
        </p:spPr>
      </p:pic>
      <p:pic>
        <p:nvPicPr>
          <p:cNvPr id="21509" name="Picture 5" descr="C:\Users\User\Downloads\WhatsApp Image 2025-08-05 at 18.56.4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01008"/>
            <a:ext cx="2355726" cy="3140968"/>
          </a:xfrm>
          <a:prstGeom prst="rect">
            <a:avLst/>
          </a:prstGeom>
          <a:noFill/>
        </p:spPr>
      </p:pic>
      <p:pic>
        <p:nvPicPr>
          <p:cNvPr id="21510" name="Picture 6" descr="C:\Users\User\Downloads\WhatsApp Image 2025-08-05 at 18.57.33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148100" y="3268724"/>
            <a:ext cx="2592289" cy="3344889"/>
          </a:xfrm>
          <a:prstGeom prst="rect">
            <a:avLst/>
          </a:prstGeom>
          <a:noFill/>
        </p:spPr>
      </p:pic>
      <p:pic>
        <p:nvPicPr>
          <p:cNvPr id="21511" name="Picture 7" descr="C:\Users\User\Downloads\WhatsApp Image 2025-08-05 at 18.51.37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4218" y="3429000"/>
            <a:ext cx="237626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07336" y="404664"/>
            <a:ext cx="4329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Астана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2" name="AutoShape 2" descr="blob:https://web.whatsapp.com/02338f6b-4ecc-4a70-8718-60160e9263f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blob:https://web.whatsapp.com/02338f6b-4ecc-4a70-8718-60160e9263f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User\Downloads\WhatsApp Image 2025-08-05 at 16.08.5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290" y="188640"/>
            <a:ext cx="1961710" cy="2615613"/>
          </a:xfrm>
          <a:prstGeom prst="rect">
            <a:avLst/>
          </a:prstGeom>
          <a:noFill/>
        </p:spPr>
      </p:pic>
      <p:pic>
        <p:nvPicPr>
          <p:cNvPr id="20486" name="Picture 6" descr="C:\Users\User\Downloads\WhatsApp Image 2025-08-05 at 16.08.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013688" cy="2684917"/>
          </a:xfrm>
          <a:prstGeom prst="rect">
            <a:avLst/>
          </a:prstGeom>
          <a:noFill/>
        </p:spPr>
      </p:pic>
      <p:pic>
        <p:nvPicPr>
          <p:cNvPr id="20487" name="Picture 7" descr="C:\Users\User\Downloads\WhatsApp Image 2025-08-05 at 09.15.07.jpeg"/>
          <p:cNvPicPr>
            <a:picLocks noChangeAspect="1" noChangeArrowheads="1"/>
          </p:cNvPicPr>
          <p:nvPr/>
        </p:nvPicPr>
        <p:blipFill>
          <a:blip r:embed="rId5" cstate="print"/>
          <a:srcRect b="13460"/>
          <a:stretch>
            <a:fillRect/>
          </a:stretch>
        </p:blipFill>
        <p:spPr bwMode="auto">
          <a:xfrm>
            <a:off x="179512" y="3140968"/>
            <a:ext cx="2059404" cy="2376264"/>
          </a:xfrm>
          <a:prstGeom prst="rect">
            <a:avLst/>
          </a:prstGeom>
          <a:noFill/>
        </p:spPr>
      </p:pic>
      <p:sp>
        <p:nvSpPr>
          <p:cNvPr id="20489" name="AutoShape 9" descr="blob:https://web.whatsapp.com/be2283be-9958-4d0b-ae36-4a4c44815e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C:\Users\User\Downloads\WhatsApp Image 2025-08-05 at 15.34.3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90" y="3068960"/>
            <a:ext cx="1979710" cy="2639614"/>
          </a:xfrm>
          <a:prstGeom prst="rect">
            <a:avLst/>
          </a:prstGeom>
          <a:noFill/>
        </p:spPr>
      </p:pic>
      <p:pic>
        <p:nvPicPr>
          <p:cNvPr id="20491" name="Picture 11" descr="C:\Users\User\Downloads\WhatsApp Image 2025-08-05 at 15.41.1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7774" y="1340768"/>
            <a:ext cx="2160240" cy="2880320"/>
          </a:xfrm>
          <a:prstGeom prst="rect">
            <a:avLst/>
          </a:prstGeom>
          <a:noFill/>
        </p:spPr>
      </p:pic>
      <p:pic>
        <p:nvPicPr>
          <p:cNvPr id="20492" name="Picture 12" descr="C:\Users\User\Downloads\WhatsApp Image 2025-08-05 at 15.41.18 (1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340768"/>
            <a:ext cx="2139701" cy="2852935"/>
          </a:xfrm>
          <a:prstGeom prst="rect">
            <a:avLst/>
          </a:prstGeom>
          <a:noFill/>
        </p:spPr>
      </p:pic>
      <p:pic>
        <p:nvPicPr>
          <p:cNvPr id="20493" name="Picture 13" descr="C:\Users\User\Downloads\WhatsApp Image 2025-08-05 at 16.45.30.jpeg"/>
          <p:cNvPicPr>
            <a:picLocks noChangeAspect="1" noChangeArrowheads="1"/>
          </p:cNvPicPr>
          <p:nvPr/>
        </p:nvPicPr>
        <p:blipFill>
          <a:blip r:embed="rId9" cstate="print"/>
          <a:srcRect b="39711"/>
          <a:stretch>
            <a:fillRect/>
          </a:stretch>
        </p:blipFill>
        <p:spPr bwMode="auto">
          <a:xfrm>
            <a:off x="4355976" y="4437112"/>
            <a:ext cx="2597762" cy="2088232"/>
          </a:xfrm>
          <a:prstGeom prst="rect">
            <a:avLst/>
          </a:prstGeom>
          <a:noFill/>
        </p:spPr>
      </p:pic>
      <p:pic>
        <p:nvPicPr>
          <p:cNvPr id="20494" name="Picture 14" descr="C:\Users\User\Downloads\WhatsApp Image 2025-08-05 at 16.45.29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4401277"/>
            <a:ext cx="1842542" cy="24567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7" y="404664"/>
            <a:ext cx="23762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Курчатов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C:\Users\User\Downloads\WhatsApp Image 2025-08-05 at 19.12.5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wnloads\WhatsApp Image 2025-08-05 at 19.15.2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980728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ownloads\WhatsApp Image 2025-08-05 at 19.27.38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96752"/>
            <a:ext cx="29878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12160" y="404664"/>
            <a:ext cx="29523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Павлодар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C:\Users\User\Downloads\WhatsApp Image 2025-08-05 at 19.28.10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636912"/>
            <a:ext cx="29878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ownloads\WhatsApp Image 2025-08-05 at 19.22.40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636912"/>
            <a:ext cx="31683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ownloads\WhatsApp Image 2025-08-05 at 19.17.04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212976"/>
            <a:ext cx="2393156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ownloads\WhatsApp Image 2025-08-05 at 19.19.03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293096"/>
            <a:ext cx="3209925" cy="240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ownloads\WhatsApp Image 2025-08-05 at 19.19.55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077072"/>
            <a:ext cx="26997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407336" y="0"/>
            <a:ext cx="4329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Семипалатинск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C:\Users\User\Downloads\WhatsApp Image 2025-08-05 at 19.14.08.jpe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980728"/>
            <a:ext cx="1406749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5" y="2492896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3096344" cy="2592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548680"/>
            <a:ext cx="56886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Пришкольный лагерь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176" y="1628800"/>
            <a:ext cx="2797056" cy="303657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9912" y="2420888"/>
            <a:ext cx="2026920" cy="25351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4509120"/>
            <a:ext cx="3240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183326"/>
            <a:ext cx="26642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символов РК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4365104"/>
            <a:ext cx="30963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Открытие площадки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4813994"/>
            <a:ext cx="252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4725144"/>
            <a:ext cx="3131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Спортивные игры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1683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30243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Возможно, это изображение 19 человек, ребенок, памятник и текст"/>
          <p:cNvPicPr>
            <a:picLocks noChangeAspect="1" noChangeArrowheads="1"/>
          </p:cNvPicPr>
          <p:nvPr/>
        </p:nvPicPr>
        <p:blipFill>
          <a:blip r:embed="rId5" cstate="print"/>
          <a:srcRect b="34116"/>
          <a:stretch>
            <a:fillRect/>
          </a:stretch>
        </p:blipFill>
        <p:spPr bwMode="auto">
          <a:xfrm>
            <a:off x="2843808" y="3645024"/>
            <a:ext cx="3930030" cy="25892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9" y="3212975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3" y="3140967"/>
            <a:ext cx="39604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Любимые мультфильмы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140967"/>
            <a:ext cx="3563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Овощи и фрукты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5304"/>
            <a:ext cx="4499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Посещение памятника ВОВ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6203630"/>
            <a:ext cx="324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Чистый Казахстан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pic>
        <p:nvPicPr>
          <p:cNvPr id="15362" name="Picture 2" descr="Возможно, это изображение 16 человек, ребенок и тек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59832" cy="4059832"/>
          </a:xfrm>
          <a:prstGeom prst="rect">
            <a:avLst/>
          </a:prstGeom>
          <a:noFill/>
        </p:spPr>
      </p:pic>
      <p:pic>
        <p:nvPicPr>
          <p:cNvPr id="15366" name="Picture 6" descr="https://scontent.fakx4-2.fna.fbcdn.net/v/t39.30808-6/503831206_1702538714474564_2397736479355781087_n.jpg?stp=dst-jpg_s600x600_tt6&amp;_nc_cat=108&amp;ccb=1-7&amp;_nc_sid=833d8c&amp;_nc_ohc=JTMB0rH_8YsQ7kNvwEx_aaR&amp;_nc_oc=AdnR8aFZgZti7-xTbEYHD_UWcyKa82VkPXe3OKESZKOoNcWLNUKb5EA44s-Enm7XqdY&amp;_nc_zt=23&amp;_nc_ht=scontent.fakx4-2.fna&amp;_nc_gid=P8OQvAsjzGpsWDYcZ4ei2Q&amp;oh=00_AfVpXPy6kuyttCbUz3k9W8HErFI7g0slbFre2t0Npc4LPA&amp;oe=689664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927310" cy="29454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3" y="4437113"/>
            <a:ext cx="48245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Посещение совхозной библиотеки.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 на свежем воздухе!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12976"/>
            <a:ext cx="3960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88024" y="5949280"/>
            <a:ext cx="41044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Изучаем языки, играем веселые игры.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332656"/>
            <a:ext cx="57606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Спортивный лагерь</a:t>
            </a:r>
            <a:endParaRPr lang="ru-RU" sz="4000" b="1" dirty="0"/>
          </a:p>
        </p:txBody>
      </p:sp>
      <p:pic>
        <p:nvPicPr>
          <p:cNvPr id="1026" name="Picture 2" descr="C:\Users\User\Downloads\WhatsApp Image 2025-08-05 at 10.56.00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979" y="1340768"/>
            <a:ext cx="3285021" cy="3764085"/>
          </a:xfrm>
          <a:prstGeom prst="rect">
            <a:avLst/>
          </a:prstGeom>
          <a:noFill/>
        </p:spPr>
      </p:pic>
      <p:pic>
        <p:nvPicPr>
          <p:cNvPr id="1030" name="Picture 6" descr="C:\Users\User\Downloads\WhatsApp Image 2025-08-05 at 10.56.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456384" cy="3863752"/>
          </a:xfrm>
          <a:prstGeom prst="rect">
            <a:avLst/>
          </a:prstGeom>
          <a:noFill/>
        </p:spPr>
      </p:pic>
      <p:pic>
        <p:nvPicPr>
          <p:cNvPr id="1033" name="Picture 9" descr="Возможно, это изображение 12 человек и люди играют в волейбо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621" y="4149080"/>
            <a:ext cx="4403835" cy="24864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635896" y="1484784"/>
            <a:ext cx="23519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Эстафета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pic>
        <p:nvPicPr>
          <p:cNvPr id="5" name="Picture 4" descr="C:\Users\User\Downloads\WhatsApp Image 2025-08-05 at 10.55.58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3386626" cy="3240360"/>
          </a:xfrm>
          <a:prstGeom prst="rect">
            <a:avLst/>
          </a:prstGeom>
          <a:noFill/>
        </p:spPr>
      </p:pic>
      <p:pic>
        <p:nvPicPr>
          <p:cNvPr id="6" name="Picture 3" descr="C:\Users\User\Downloads\WhatsApp Image 2025-08-05 at 10.55.5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635896" cy="3292886"/>
          </a:xfrm>
          <a:prstGeom prst="rect">
            <a:avLst/>
          </a:prstGeom>
          <a:noFill/>
        </p:spPr>
      </p:pic>
      <p:pic>
        <p:nvPicPr>
          <p:cNvPr id="4098" name="Picture 2" descr="Возможно, это изображение 3 человека и шахма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8975" y="3284984"/>
            <a:ext cx="3732121" cy="3573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03849" y="1196752"/>
            <a:ext cx="2664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Турнир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645024"/>
            <a:ext cx="29158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Шахматы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3717032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Шашки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pic>
        <p:nvPicPr>
          <p:cNvPr id="5" name="Picture 7" descr="C:\Users\User\Downloads\WhatsApp Image 2025-08-05 at 10.56.00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96344" cy="4104457"/>
          </a:xfrm>
          <a:prstGeom prst="rect">
            <a:avLst/>
          </a:prstGeom>
          <a:noFill/>
        </p:spPr>
      </p:pic>
      <p:pic>
        <p:nvPicPr>
          <p:cNvPr id="6" name="Picture 5" descr="C:\Users\User\Downloads\WhatsApp Image 2025-08-05 at 10.55.5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187" y="0"/>
            <a:ext cx="3035813" cy="4035139"/>
          </a:xfrm>
          <a:prstGeom prst="rect">
            <a:avLst/>
          </a:prstGeom>
          <a:noFill/>
        </p:spPr>
      </p:pic>
      <p:pic>
        <p:nvPicPr>
          <p:cNvPr id="3076" name="Picture 4" descr="Возможно, это изображение 11 человек и люди занимаются стендовой стрельб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780928"/>
            <a:ext cx="2913005" cy="38719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40407" y="260648"/>
            <a:ext cx="36631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Любимые</a:t>
            </a:r>
          </a:p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игры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26064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b="1" dirty="0" smtClean="0"/>
              <a:t>Проект   «Озеленение»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0" name="AutoShape 2" descr="blob:https://web.whatsapp.com/6587837c-8c15-47df-a280-fb3a11125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6587837c-8c15-47df-a280-fb3a11125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blob:https://web.whatsapp.com/6587837c-8c15-47df-a280-fb3a11125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blob:https://web.whatsapp.com/004e03c9-7a1b-433e-8adc-2588dd3c5e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blob:https://web.whatsapp.com/004e03c9-7a1b-433e-8adc-2588dd3c5e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blob:https://web.whatsapp.com/4a86ae20-a43f-4ec4-9c8f-db67e81cfe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 descr="C:\Users\User\Downloads\WhatsApp Image 2025-08-04 at 10.23.39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Downloads\WhatsApp Image 2025-08-04 at 10.30.40 (4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628800"/>
            <a:ext cx="2847975" cy="21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User\Downloads\WhatsApp Image 2025-08-04 at 10.30.40 (2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23145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User\Downloads\WhatsApp Image 2025-08-04 at 10.23.39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93096"/>
            <a:ext cx="3384376" cy="19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User\Downloads\WhatsApp Image 2025-08-04 at 10.23.38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01008"/>
            <a:ext cx="1763911" cy="31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небо и трава - 7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80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88640"/>
            <a:ext cx="60486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/>
              <a:t>Проект “Бір күн қалада”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052736"/>
            <a:ext cx="36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етропавловск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29" name="Picture 1" descr="C:\Users\User\Downloads\WhatsApp Image 2025-08-05 at 09.13.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484276" cy="3312368"/>
          </a:xfrm>
          <a:prstGeom prst="rect">
            <a:avLst/>
          </a:prstGeom>
          <a:noFill/>
        </p:spPr>
      </p:pic>
      <p:pic>
        <p:nvPicPr>
          <p:cNvPr id="22530" name="Picture 2" descr="C:\Users\User\Downloads\WhatsApp Image 2025-08-05 at 09.13.53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4238" y="1196752"/>
            <a:ext cx="2429762" cy="3239683"/>
          </a:xfrm>
          <a:prstGeom prst="rect">
            <a:avLst/>
          </a:prstGeom>
          <a:noFill/>
        </p:spPr>
      </p:pic>
      <p:pic>
        <p:nvPicPr>
          <p:cNvPr id="22531" name="Picture 3" descr="C:\Users\User\Downloads\WhatsApp Image 2025-08-05 at 10.49.3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772817"/>
            <a:ext cx="1950292" cy="2592288"/>
          </a:xfrm>
          <a:prstGeom prst="rect">
            <a:avLst/>
          </a:prstGeom>
          <a:noFill/>
        </p:spPr>
      </p:pic>
      <p:pic>
        <p:nvPicPr>
          <p:cNvPr id="22532" name="Picture 4" descr="C:\Users\User\Downloads\WhatsApp Image 2025-08-05 at 14.56.5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3875584" cy="2180016"/>
          </a:xfrm>
          <a:prstGeom prst="rect">
            <a:avLst/>
          </a:prstGeom>
          <a:noFill/>
        </p:spPr>
      </p:pic>
      <p:pic>
        <p:nvPicPr>
          <p:cNvPr id="22533" name="Picture 5" descr="C:\Users\User\Downloads\WhatsApp Image 2025-08-05 at 15.34.4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1332" y="4509120"/>
            <a:ext cx="3712412" cy="2088232"/>
          </a:xfrm>
          <a:prstGeom prst="rect">
            <a:avLst/>
          </a:prstGeom>
          <a:noFill/>
        </p:spPr>
      </p:pic>
      <p:pic>
        <p:nvPicPr>
          <p:cNvPr id="22534" name="Picture 6" descr="C:\Users\User\Downloads\WhatsApp Image 2025-08-05 at 17.19.13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772816"/>
            <a:ext cx="1925706" cy="25676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94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54</cp:revision>
  <dcterms:created xsi:type="dcterms:W3CDTF">2025-08-04T10:52:18Z</dcterms:created>
  <dcterms:modified xsi:type="dcterms:W3CDTF">2025-08-05T15:27:11Z</dcterms:modified>
</cp:coreProperties>
</file>